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RYGN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Respaldo que se puede verificar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crisis metabólica silenciosa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que la gente está haciendo hoy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consecuencias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¿Y si existiera otra vía?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solución tiene nombre: ProGo®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Bienvenidos a ORYGN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'Oscar' del envejecimiento saludable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Respaldo científico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Certificaciones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péptidos en acción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triGLP — El gran reinicio metabólico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IGNYT, el acelerador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Juntos son más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protocolo: 12 semanas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¿Se te ocurre alguien...?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9formas de ganardinero en ORYGN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Cliente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de inicio rápido por patrocinio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Binario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de Igualación (Patrocinio Directo)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de Igualación Generacional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Pago Único por Rango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 camino de rangos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Estilo de Vida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Bono Estilo de Vida 5x5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Fondos globales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no lo construyes solo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Orygn estilo de vida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¿Y ahora qué?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3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3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3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3" Type="http://schemas.openxmlformats.org/officeDocument/2006/relationships/notesSlide" Target="../notesSlides/notes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openxmlformats.org/officeDocument/2006/relationships/notesSlide" Target="../notesSlides/notesSlide2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3" Type="http://schemas.openxmlformats.org/officeDocument/2006/relationships/notesSlide" Target="../notesSlides/notesSlide2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3" Type="http://schemas.openxmlformats.org/officeDocument/2006/relationships/notesSlide" Target="../notesSlides/notesSlide2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notesSlide" Target="../notesSlides/notesSlide2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3" Type="http://schemas.openxmlformats.org/officeDocument/2006/relationships/notesSlide" Target="../notesSlides/notesSlide2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notesSlide" Target="../notesSlides/notesSlide2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notesSlide" Target="../notesSlides/notesSlide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3" Type="http://schemas.openxmlformats.org/officeDocument/2006/relationships/notesSlide" Target="../notesSlides/notesSlide2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3" Type="http://schemas.openxmlformats.org/officeDocument/2006/relationships/notesSlide" Target="../notesSlides/notesSlide2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openxmlformats.org/officeDocument/2006/relationships/notesSlide" Target="../notesSlides/notesSlide30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presentacion-orygn-simplificada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